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61" r:id="rId5"/>
    <p:sldId id="266" r:id="rId6"/>
    <p:sldId id="272" r:id="rId7"/>
    <p:sldId id="263" r:id="rId8"/>
    <p:sldId id="275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D0"/>
    <a:srgbClr val="114973"/>
    <a:srgbClr val="00B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>
        <p:scale>
          <a:sx n="123" d="100"/>
          <a:sy n="123" d="100"/>
        </p:scale>
        <p:origin x="-11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F9DB34-DBC1-45F2-BEA8-124D3E9D8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ADD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FA7B0C-B92B-46C1-BD18-030FEE7E5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14973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232484-FE3D-4179-ACE8-3ED2ACE93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74654A-F104-43B4-9EBF-FA786D15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9D11F1-4A25-43C8-85A8-81153C6F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FEB7A0-7091-4E44-B985-F97734E2DC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58" y="6412532"/>
            <a:ext cx="1208930" cy="1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8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61561-D814-43AC-A078-A44759E13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DF7B8C-3685-4C4F-8828-E97252A79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E8862B-3FBB-4953-BE75-4218EA2DC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D1E89C-F506-4C10-9AEA-ACD6CE83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A73ED2-B337-4518-9FDE-3D1F80F5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FAE97D-20B2-4BA6-8C9E-F51CF796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911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4B2A10-A2A9-4CBA-8CEF-68614182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003CDB-6361-46D0-9586-C6329E02A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29B454-A382-4E9F-B985-8BF262737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D037E1-B8F3-4437-98DC-5189D510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E7B387-92DC-49B7-B6F2-7DAABCC9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541073-C08E-4222-908B-583D133D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26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3EAF38-747C-4DAB-9EC4-3228A91E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F7679D-AD85-43B6-BC19-6B4BFA3D1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6D0AAC-9AEB-4BEB-B3D4-2C8600D0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E178AD-A785-4004-892B-2D1A25EE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CBA1EF-C395-4638-8388-3A3B0A57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533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D125C96-591B-4F4E-8901-D92CDD6C8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74FFD1-8AB4-4A69-BB44-632886162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F4023B-F9F3-4E7A-A8E3-97344EC95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EC4F81-B7D3-431A-9D7A-F6E8299B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CA6FA2-1A50-4E2F-BF1D-0150C45F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01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5CD34-0C6C-47A6-A343-49E87F8E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F7A657-D22B-4765-B635-4DE4CE0DF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54A700-3024-48B8-9D8D-4F6ADD9E8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B583F2-7648-4616-84CF-584DD891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D92325-E3F9-4602-AE48-017A65C9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59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657CA-2C32-4FFA-82B2-E031BCC58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BD5B61-6DE2-437A-BDB4-51453CE3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EBF61A-31EC-45A2-BA73-B3AAD3F8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5291DE-5B10-4895-834A-90341AEE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129971-0E92-41CF-BF17-52B8ACAC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18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89A02-57EC-4350-ACF2-5DC6123E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988" y="741724"/>
            <a:ext cx="5181600" cy="1208734"/>
          </a:xfrm>
        </p:spPr>
        <p:txBody>
          <a:bodyPr/>
          <a:lstStyle>
            <a:lvl1pPr>
              <a:defRPr>
                <a:solidFill>
                  <a:srgbClr val="00ADD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5A57D4-EA4D-4FA8-8FA0-7449404BA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2988" y="2138832"/>
            <a:ext cx="5181600" cy="4025035"/>
          </a:xfrm>
        </p:spPr>
        <p:txBody>
          <a:bodyPr/>
          <a:lstStyle>
            <a:lvl1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D92C2A15-A938-4CE4-BB36-BBE16375A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868063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5AF420A-B86E-4C5E-B337-EB9C9CBCE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58" y="6412532"/>
            <a:ext cx="1208930" cy="1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89A02-57EC-4350-ACF2-5DC6123E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23" y="741724"/>
            <a:ext cx="5181600" cy="1208734"/>
          </a:xfrm>
        </p:spPr>
        <p:txBody>
          <a:bodyPr/>
          <a:lstStyle>
            <a:lvl1pPr>
              <a:defRPr>
                <a:solidFill>
                  <a:srgbClr val="00ADD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5A57D4-EA4D-4FA8-8FA0-7449404BA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023" y="2138832"/>
            <a:ext cx="5181600" cy="4025035"/>
          </a:xfrm>
        </p:spPr>
        <p:txBody>
          <a:bodyPr/>
          <a:lstStyle>
            <a:lvl1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D92C2A15-A938-4CE4-BB36-BBE16375A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23937" y="0"/>
            <a:ext cx="5868063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5AF420A-B86E-4C5E-B337-EB9C9CBCE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3" y="6414888"/>
            <a:ext cx="1208930" cy="147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E6236C-A936-4A2B-8366-7AE1A54AF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58" y="6412532"/>
            <a:ext cx="1208930" cy="1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0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89A02-57EC-4350-ACF2-5DC6123E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988" y="741724"/>
            <a:ext cx="5181600" cy="1208734"/>
          </a:xfrm>
        </p:spPr>
        <p:txBody>
          <a:bodyPr/>
          <a:lstStyle>
            <a:lvl1pPr>
              <a:defRPr>
                <a:solidFill>
                  <a:srgbClr val="00ADD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5A57D4-EA4D-4FA8-8FA0-7449404BA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2988" y="2138832"/>
            <a:ext cx="5181600" cy="4025035"/>
          </a:xfrm>
        </p:spPr>
        <p:txBody>
          <a:bodyPr/>
          <a:lstStyle>
            <a:lvl1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rgbClr val="114973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D92C2A15-A938-4CE4-BB36-BBE16375A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868063" cy="34508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5AF420A-B86E-4C5E-B337-EB9C9CBCE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58" y="6412532"/>
            <a:ext cx="1208930" cy="147086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7ADF7B03-8FD5-468A-8D6C-33344C46691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3450866"/>
            <a:ext cx="5868063" cy="34071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5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CA77F-67F2-4F74-BF43-5DB421BE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6AB422-9CFA-432F-BB1D-D7600638F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4FFA48-DC75-4793-8368-78E9A8059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E61E9F-EC2F-4476-BA32-6D9E424E2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496212-7BC9-426A-9190-0ACABC6C8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58990B-D6DB-4CCC-8056-28949039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E983710-E774-4B55-9527-DD99D6CF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4B6391-F81C-4862-8D28-FC0EDD55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03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6DD811-7E77-4295-A1FC-522C97F0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E312C9-2F2D-47CB-93A6-7F0F2524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C0B43D-4907-487E-BB84-A206AB151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C3D7FA9-F47E-4976-BC8D-94581BF6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40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E30246-09E8-477F-880E-416A9CCEA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07275EB-4BFF-43D3-BEB0-965477087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C11924-9F69-4BC8-A156-29F428E5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8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6DA7218-391B-4661-BE09-5C3535FD1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48C72A-4D6C-49F7-B427-446431935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3E9C2E-48A1-4A2D-9702-63BEB2160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81A87-A94F-4760-9110-F7D6910F279A}" type="datetimeFigureOut">
              <a:rPr lang="cs-CZ" smtClean="0"/>
              <a:t>5.3.2018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B28D23-3334-4CA2-9FA2-6530B4FB3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C2902E-4DFD-4FE3-B555-B418F24EB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49261-4831-4E05-BAD0-1B5E8514AF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11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73232A-888B-467A-B0BE-A7996FFDC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939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AutoShape 2" descr="https://ovajih.ostrava.cz/cs/o-jihu/historie/historie-mestskeho-obvodu-ostrava-jih/DSC_3074.jpg">
            <a:extLst>
              <a:ext uri="{FF2B5EF4-FFF2-40B4-BE49-F238E27FC236}">
                <a16:creationId xmlns:a16="http://schemas.microsoft.com/office/drawing/2014/main" xmlns="" id="{20821846-D11F-4431-84AC-0955911F44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816352-AC47-4505-8C56-2D08A3C89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7200" dirty="0"/>
              <a:t>Kliknutím vložíte nadpis.</a:t>
            </a:r>
            <a:endParaRPr lang="cs-CZ" sz="7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940189-C808-4B53-9606-835765D5B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TALENT MANAGEMENT </a:t>
            </a:r>
            <a:r>
              <a:rPr lang="cs-CZ" sz="3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Ostrava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DECCDB-FF5A-40BD-898D-6C9493EDF562}"/>
              </a:ext>
            </a:extLst>
          </p:cNvPr>
          <p:cNvSpPr/>
          <p:nvPr/>
        </p:nvSpPr>
        <p:spPr>
          <a:xfrm>
            <a:off x="603285" y="5765511"/>
            <a:ext cx="1931363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cs-CZ" sz="3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Jiří Matula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31850C-6FD5-46C9-8FC3-03E3AD7496D6}"/>
              </a:ext>
            </a:extLst>
          </p:cNvPr>
          <p:cNvSpPr/>
          <p:nvPr/>
        </p:nvSpPr>
        <p:spPr>
          <a:xfrm>
            <a:off x="9179564" y="5796289"/>
            <a:ext cx="2516369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cs-CZ" sz="28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9. březen 2018</a:t>
            </a:r>
          </a:p>
        </p:txBody>
      </p:sp>
    </p:spTree>
    <p:extLst>
      <p:ext uri="{BB962C8B-B14F-4D97-AF65-F5344CB8AC3E}">
        <p14:creationId xmlns:p14="http://schemas.microsoft.com/office/powerpoint/2010/main" val="2050616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14B268-E68F-4C2A-BF7E-A5427072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Jak klikají </a:t>
            </a:r>
            <a:r>
              <a:rPr lang="cs-CZ" dirty="0" err="1"/>
              <a:t>ajťáci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32DA4C-89B5-4688-80CB-B8CB97705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674" y="2125769"/>
            <a:ext cx="5181600" cy="4025035"/>
          </a:xfrm>
        </p:spPr>
        <p:txBody>
          <a:bodyPr>
            <a:normAutofit/>
          </a:bodyPr>
          <a:lstStyle/>
          <a:p>
            <a:r>
              <a:rPr lang="cs-CZ" dirty="0"/>
              <a:t>27 let, původem z Hukvald,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student 3. ročníku Ph.D. na OU,  obor </a:t>
            </a:r>
            <a:r>
              <a:rPr lang="cs-CZ" b="1" dirty="0"/>
              <a:t>aplikovaná informatika</a:t>
            </a:r>
            <a:r>
              <a:rPr lang="cs-CZ" dirty="0"/>
              <a:t>,</a:t>
            </a:r>
          </a:p>
          <a:p>
            <a:endParaRPr lang="cs-CZ" dirty="0"/>
          </a:p>
          <a:p>
            <a:r>
              <a:rPr lang="cs-CZ" dirty="0"/>
              <a:t>softwarový vývojář,</a:t>
            </a:r>
          </a:p>
          <a:p>
            <a:endParaRPr lang="cs-CZ" dirty="0"/>
          </a:p>
          <a:p>
            <a:r>
              <a:rPr lang="cs-CZ" dirty="0"/>
              <a:t>mám rád kávu a dobré jídlo.</a:t>
            </a:r>
          </a:p>
          <a:p>
            <a:endParaRPr lang="cs-CZ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FECF7B67-1710-4380-B1C7-4294CD4F95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17" r="1791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8AE78-A939-4D91-AB2F-089EA4B86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Klik a bydlíte v Turecku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7F0103-E865-4700-9C7F-17C866670D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Erasmus:</a:t>
            </a:r>
          </a:p>
          <a:p>
            <a:pPr marL="0" indent="0">
              <a:buNone/>
            </a:pPr>
            <a:endParaRPr lang="cs-CZ" sz="900" b="1" dirty="0"/>
          </a:p>
          <a:p>
            <a:r>
              <a:rPr lang="en-US" dirty="0"/>
              <a:t>Ankara, </a:t>
            </a:r>
            <a:r>
              <a:rPr lang="en-US" dirty="0" err="1"/>
              <a:t>Turecko</a:t>
            </a:r>
            <a:r>
              <a:rPr lang="cs-CZ" dirty="0"/>
              <a:t> -</a:t>
            </a:r>
            <a:r>
              <a:rPr lang="en-US" dirty="0"/>
              <a:t> 2013</a:t>
            </a:r>
            <a:r>
              <a:rPr lang="cs-CZ" dirty="0"/>
              <a:t>,</a:t>
            </a:r>
          </a:p>
          <a:p>
            <a:endParaRPr lang="cs-CZ" dirty="0"/>
          </a:p>
          <a:p>
            <a:r>
              <a:rPr lang="cs-CZ" dirty="0"/>
              <a:t>1 opravdový přítel,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nespočítaje zážitků,</a:t>
            </a:r>
          </a:p>
          <a:p>
            <a:endParaRPr lang="cs-CZ" dirty="0"/>
          </a:p>
          <a:p>
            <a:r>
              <a:rPr lang="cs-CZ" dirty="0"/>
              <a:t>navždy jiný pohled na svět.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89F0B3-2EA4-4340-9B77-BD1E40E16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" t="8331" b="13793"/>
          <a:stretch/>
        </p:blipFill>
        <p:spPr>
          <a:xfrm>
            <a:off x="-1361" y="3366656"/>
            <a:ext cx="5868681" cy="349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184E06-7A8C-4196-8A4E-625F89EA6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6" t="14513" r="1964" b="22689"/>
          <a:stretch/>
        </p:blipFill>
        <p:spPr>
          <a:xfrm>
            <a:off x="0" y="-29687"/>
            <a:ext cx="3233627" cy="3396343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38BB444E-AA8A-4EB4-93B2-5983FE757B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810" t="29424" b="51"/>
          <a:stretch/>
        </p:blipFill>
        <p:spPr>
          <a:xfrm>
            <a:off x="2699657" y="-29687"/>
            <a:ext cx="3166799" cy="3396343"/>
          </a:xfrm>
        </p:spPr>
      </p:pic>
    </p:spTree>
    <p:extLst>
      <p:ext uri="{BB962C8B-B14F-4D97-AF65-F5344CB8AC3E}">
        <p14:creationId xmlns:p14="http://schemas.microsoft.com/office/powerpoint/2010/main" val="18840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A2FCD3-04A9-4989-9A1A-7C8A61F0C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Klik a jste na druhé straně zeměkoule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2FD25C-5A0F-4E0F-8259-57C729925E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Účast na konferencích:</a:t>
            </a:r>
          </a:p>
          <a:p>
            <a:pPr marL="0" indent="0">
              <a:buNone/>
            </a:pPr>
            <a:endParaRPr lang="cs-CZ" sz="800" b="1" dirty="0"/>
          </a:p>
          <a:p>
            <a:r>
              <a:rPr lang="cs-CZ" dirty="0"/>
              <a:t>Melbourne (ICTP 2016),</a:t>
            </a:r>
          </a:p>
          <a:p>
            <a:r>
              <a:rPr lang="cs-CZ" dirty="0"/>
              <a:t>Gdaňsk (FedCSIS 2016),</a:t>
            </a:r>
          </a:p>
          <a:p>
            <a:r>
              <a:rPr lang="cs-CZ" dirty="0"/>
              <a:t>Praha (FedCSIS 2017), </a:t>
            </a:r>
          </a:p>
          <a:p>
            <a:r>
              <a:rPr lang="cs-CZ" dirty="0"/>
              <a:t>a další.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0B1A7E06-934B-466C-B4E5-D76DCBB6B6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12606" b="13929"/>
          <a:stretch/>
        </p:blipFill>
        <p:spPr>
          <a:xfrm>
            <a:off x="0" y="3420094"/>
            <a:ext cx="5868063" cy="343790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E596B3-3959-45C8-893C-27A660823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7" b="26537"/>
          <a:stretch/>
        </p:blipFill>
        <p:spPr>
          <a:xfrm>
            <a:off x="0" y="0"/>
            <a:ext cx="5868063" cy="34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43C72-A3E8-443E-9A85-0A637D66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988" y="741724"/>
            <a:ext cx="4850760" cy="1208734"/>
          </a:xfrm>
        </p:spPr>
        <p:txBody>
          <a:bodyPr>
            <a:normAutofit fontScale="90000"/>
          </a:bodyPr>
          <a:lstStyle/>
          <a:p>
            <a:r>
              <a:rPr lang="cs-CZ" dirty="0"/>
              <a:t>Klik a modeláři ví vše o počasí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56CB83-801C-4E74-BDAA-471192912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2988" y="2138832"/>
            <a:ext cx="5181600" cy="402503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Projekt bezdrátové meteostanice pro RC Klub Frýdek-Místek,</a:t>
            </a:r>
          </a:p>
          <a:p>
            <a:endParaRPr lang="cs-CZ" dirty="0"/>
          </a:p>
          <a:p>
            <a:r>
              <a:rPr lang="cs-CZ" dirty="0"/>
              <a:t>spolupráce se studenty OU na vývoji nové aplikace pro prohlížení údajů o počasí.</a:t>
            </a:r>
          </a:p>
          <a:p>
            <a:endParaRPr lang="cs-CZ" dirty="0"/>
          </a:p>
          <a:p>
            <a:r>
              <a:rPr lang="cs-CZ" b="1" dirty="0"/>
              <a:t>http://meteo.rcfm.cz</a:t>
            </a:r>
          </a:p>
          <a:p>
            <a:endParaRPr lang="cs-CZ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C71A2FE5-716F-4E9B-9568-361BD26EA9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843" b="10843"/>
          <a:stretch>
            <a:fillRect/>
          </a:stretch>
        </p:blipFill>
        <p:spPr>
          <a:xfrm>
            <a:off x="0" y="3407134"/>
            <a:ext cx="5868063" cy="3450866"/>
          </a:xfrm>
          <a:prstGeom prst="rect">
            <a:avLst/>
          </a:pr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xmlns="" id="{1822E673-E5D5-40AC-ACC4-A7449A5CD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19133" r="25181" b="31185"/>
          <a:stretch/>
        </p:blipFill>
        <p:spPr>
          <a:xfrm>
            <a:off x="0" y="4012"/>
            <a:ext cx="5868063" cy="340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448EA-E725-4BDA-ABEA-2116D021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Klik a přítelkyně je na nervy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45B07D-541D-46AF-9C41-7AA31A8867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Stavba audio sestavy z betonu,</a:t>
            </a:r>
          </a:p>
          <a:p>
            <a:endParaRPr lang="cs-CZ" dirty="0"/>
          </a:p>
          <a:p>
            <a:r>
              <a:rPr lang="cs-CZ" dirty="0"/>
              <a:t>navázání na jednu z diplomových prací,</a:t>
            </a:r>
          </a:p>
          <a:p>
            <a:endParaRPr lang="cs-CZ" dirty="0"/>
          </a:p>
          <a:p>
            <a:r>
              <a:rPr lang="cs-CZ" dirty="0"/>
              <a:t>nemalé investice a nejistý výsledek, </a:t>
            </a:r>
          </a:p>
          <a:p>
            <a:endParaRPr lang="cs-CZ" dirty="0"/>
          </a:p>
          <a:p>
            <a:r>
              <a:rPr lang="cs-CZ" dirty="0"/>
              <a:t>ale spousta zábavy.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93F41507-6290-4B2A-A4A1-E3BAA52B70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r="6169" b="13731"/>
          <a:stretch/>
        </p:blipFill>
        <p:spPr>
          <a:xfrm>
            <a:off x="-1" y="2554393"/>
            <a:ext cx="5830785" cy="430360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450D6C-2AE0-4FB0-A15F-CA0220AA1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" t="-1277" r="35446" b="15636"/>
          <a:stretch/>
        </p:blipFill>
        <p:spPr>
          <a:xfrm>
            <a:off x="0" y="-53153"/>
            <a:ext cx="5830784" cy="345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C8442-F9E9-458C-80E2-225DED70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988" y="741724"/>
            <a:ext cx="5181600" cy="1208734"/>
          </a:xfrm>
        </p:spPr>
        <p:txBody>
          <a:bodyPr/>
          <a:lstStyle/>
          <a:p>
            <a:r>
              <a:rPr lang="cs-CZ" dirty="0"/>
              <a:t>Klik a máte se dobře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A8580D-E310-4B3B-9741-69A314F0A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2988" y="2138832"/>
            <a:ext cx="5181600" cy="4025035"/>
          </a:xfrm>
        </p:spPr>
        <p:txBody>
          <a:bodyPr/>
          <a:lstStyle/>
          <a:p>
            <a:r>
              <a:rPr lang="cs-CZ" dirty="0"/>
              <a:t>Někdy je třeba všechno hodit za hlavu a třeba se projet na kole.</a:t>
            </a:r>
          </a:p>
          <a:p>
            <a:endParaRPr lang="cs-CZ" dirty="0"/>
          </a:p>
          <a:p>
            <a:r>
              <a:rPr lang="cs-CZ" dirty="0"/>
              <a:t>Navíc to moře není zase tak daleko.</a:t>
            </a:r>
          </a:p>
          <a:p>
            <a:endParaRPr lang="cs-CZ" dirty="0"/>
          </a:p>
          <a:p>
            <a:r>
              <a:rPr lang="cs-CZ" dirty="0"/>
              <a:t> A 1100 km zážitků stojí za to!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1A2370A-FED3-4A1E-AA12-D073665E7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5516" r="133" b="13992"/>
          <a:stretch/>
        </p:blipFill>
        <p:spPr>
          <a:xfrm rot="10800000">
            <a:off x="-1" y="3276964"/>
            <a:ext cx="5868062" cy="3581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613A9E-1BA6-4A1E-A00B-F184987EC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9" t="17308" r="9079" b="22801"/>
          <a:stretch/>
        </p:blipFill>
        <p:spPr>
          <a:xfrm>
            <a:off x="0" y="0"/>
            <a:ext cx="4821414" cy="327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3DBF3D-723C-4883-98B1-0AF3B11FF8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71" t="23440" r="21556" b="5731"/>
          <a:stretch/>
        </p:blipFill>
        <p:spPr>
          <a:xfrm>
            <a:off x="3325091" y="0"/>
            <a:ext cx="2542970" cy="32769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9049FFB-8A15-4D58-83BB-74683607CCB7}"/>
              </a:ext>
            </a:extLst>
          </p:cNvPr>
          <p:cNvCxnSpPr/>
          <p:nvPr/>
        </p:nvCxnSpPr>
        <p:spPr>
          <a:xfrm>
            <a:off x="3325091" y="0"/>
            <a:ext cx="0" cy="32769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2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D0BB34-8A1E-45D0-AB01-539A655E3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AutoShape 2" descr="https://ovajih.ostrava.cz/cs/o-jihu/historie/historie-mestskeho-obvodu-ostrava-jih/DSC_3074.jpg">
            <a:extLst>
              <a:ext uri="{FF2B5EF4-FFF2-40B4-BE49-F238E27FC236}">
                <a16:creationId xmlns:a16="http://schemas.microsoft.com/office/drawing/2014/main" xmlns="" id="{20821846-D11F-4431-84AC-0955911F44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816352-AC47-4505-8C56-2D08A3C89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cs-CZ" sz="7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 jaký bude váš další klik?</a:t>
            </a:r>
            <a:br>
              <a:rPr lang="cs-CZ" sz="7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7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cs-CZ" sz="7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7200" dirty="0"/>
              <a:t> </a:t>
            </a:r>
            <a:r>
              <a:rPr lang="cs-CZ" sz="7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Jiri.Matula@osu.cz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940189-C808-4B53-9606-835765D5B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9327"/>
            <a:ext cx="9144000" cy="10983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Stipendista města Ostravy  2017 / 2018</a:t>
            </a:r>
          </a:p>
        </p:txBody>
      </p:sp>
    </p:spTree>
    <p:extLst>
      <p:ext uri="{BB962C8B-B14F-4D97-AF65-F5344CB8AC3E}">
        <p14:creationId xmlns:p14="http://schemas.microsoft.com/office/powerpoint/2010/main" val="3415710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212</Words>
  <Application>Microsoft Office PowerPoint</Application>
  <PresentationFormat>Vlastní</PresentationFormat>
  <Paragraphs>51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Office Theme</vt:lpstr>
      <vt:lpstr>Kliknutím vložíte nadpis.</vt:lpstr>
      <vt:lpstr>Jak klikají ajťáci</vt:lpstr>
      <vt:lpstr>Klik a bydlíte v Turecku</vt:lpstr>
      <vt:lpstr>Klik a jste na druhé straně zeměkoule</vt:lpstr>
      <vt:lpstr>Klik a modeláři ví vše o počasí</vt:lpstr>
      <vt:lpstr>Klik a přítelkyně je na nervy</vt:lpstr>
      <vt:lpstr>Klik a máte se dobře</vt:lpstr>
      <vt:lpstr>A jaký bude váš další klik?   Jiri.Matula@osu.cz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Jiří Matula</dc:creator>
  <cp:lastModifiedBy>Administrator</cp:lastModifiedBy>
  <cp:revision>57</cp:revision>
  <dcterms:created xsi:type="dcterms:W3CDTF">2018-01-11T19:30:33Z</dcterms:created>
  <dcterms:modified xsi:type="dcterms:W3CDTF">2018-03-05T14:16:37Z</dcterms:modified>
</cp:coreProperties>
</file>